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B8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65" autoAdjust="0"/>
    <p:restoredTop sz="94660"/>
  </p:normalViewPr>
  <p:slideViewPr>
    <p:cSldViewPr>
      <p:cViewPr>
        <p:scale>
          <a:sx n="110" d="100"/>
          <a:sy n="110" d="100"/>
        </p:scale>
        <p:origin x="-1260" y="7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19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41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47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23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8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43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18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1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28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91B8-E942-4C6C-9932-D92B4E5D6792}" type="datetimeFigureOut">
              <a:rPr lang="it-IT" smtClean="0"/>
              <a:pPr/>
              <a:t>06/04/2018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8EC7-87F2-4174-AEB4-10FD586D85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39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sisdesarlo.gov.it/" TargetMode="External"/><Relationship Id="rId5" Type="http://schemas.openxmlformats.org/officeDocument/2006/relationships/hyperlink" Target="mailto:pzis001007@pec.istruzione.it" TargetMode="External"/><Relationship Id="rId4" Type="http://schemas.openxmlformats.org/officeDocument/2006/relationships/hyperlink" Target="mailto:pzis01700r@istruzion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92234" y="2123728"/>
            <a:ext cx="5373216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LEGALITA’ E CULTURA : NON SONO SOLO PAROLE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412776" y="2701533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003300"/>
                </a:solidFill>
              </a:rPr>
              <a:t>Mercoledì  11 Aprile 2018 </a:t>
            </a:r>
            <a:r>
              <a:rPr lang="it-IT" sz="1600" dirty="0">
                <a:solidFill>
                  <a:srgbClr val="003300"/>
                </a:solidFill>
              </a:rPr>
              <a:t>ore 10,30</a:t>
            </a:r>
          </a:p>
          <a:p>
            <a:pPr algn="ctr"/>
            <a:r>
              <a:rPr lang="it-IT" sz="1600" dirty="0">
                <a:solidFill>
                  <a:srgbClr val="003300"/>
                </a:solidFill>
              </a:rPr>
              <a:t>Aula Magna – IIS De </a:t>
            </a:r>
            <a:r>
              <a:rPr lang="it-IT" sz="1600" dirty="0" err="1">
                <a:solidFill>
                  <a:srgbClr val="003300"/>
                </a:solidFill>
              </a:rPr>
              <a:t>Sarlo</a:t>
            </a:r>
            <a:r>
              <a:rPr lang="it-IT" sz="1600" dirty="0">
                <a:solidFill>
                  <a:srgbClr val="003300"/>
                </a:solidFill>
              </a:rPr>
              <a:t> – De Lorenzo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4664" y="3288630"/>
            <a:ext cx="5040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SALUTO</a:t>
            </a:r>
          </a:p>
          <a:p>
            <a:r>
              <a:rPr lang="it-IT" sz="1400" dirty="0">
                <a:solidFill>
                  <a:srgbClr val="002060"/>
                </a:solidFill>
              </a:rPr>
              <a:t>Dott. Roberto SANTARSIERE</a:t>
            </a:r>
          </a:p>
          <a:p>
            <a:r>
              <a:rPr lang="it-IT" sz="1400" dirty="0">
                <a:solidFill>
                  <a:srgbClr val="002060"/>
                </a:solidFill>
              </a:rPr>
              <a:t>Dirigente Scolastico  IIS De </a:t>
            </a:r>
            <a:r>
              <a:rPr lang="it-IT" sz="1400" dirty="0" err="1">
                <a:solidFill>
                  <a:srgbClr val="002060"/>
                </a:solidFill>
              </a:rPr>
              <a:t>Sarlo</a:t>
            </a:r>
            <a:r>
              <a:rPr lang="it-IT" sz="1400" dirty="0">
                <a:solidFill>
                  <a:srgbClr val="002060"/>
                </a:solidFill>
              </a:rPr>
              <a:t> –De Lorenzo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28632" y="4211960"/>
            <a:ext cx="1300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>
                <a:solidFill>
                  <a:srgbClr val="003300"/>
                </a:solidFill>
              </a:rPr>
              <a:t>INTERVENTI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2195" y="4717757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Prof. Giuseppe COLAIACOVO</a:t>
            </a:r>
          </a:p>
          <a:p>
            <a:r>
              <a:rPr lang="it-IT" sz="1400" dirty="0">
                <a:solidFill>
                  <a:srgbClr val="002060"/>
                </a:solidFill>
              </a:rPr>
              <a:t>Università degli Studi di Cosenza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04664" y="5488940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Prof. Gerardo MELCHIONDA</a:t>
            </a:r>
          </a:p>
          <a:p>
            <a:r>
              <a:rPr lang="it-IT" sz="1400" dirty="0">
                <a:solidFill>
                  <a:srgbClr val="002060"/>
                </a:solidFill>
              </a:rPr>
              <a:t>Responsabile Regionale per la Formazione - LIBERA Basilicata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04664" y="6372200"/>
            <a:ext cx="4176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Avv. Nicola MOLINARI</a:t>
            </a:r>
          </a:p>
          <a:p>
            <a:r>
              <a:rPr lang="it-IT" sz="1400" dirty="0">
                <a:solidFill>
                  <a:srgbClr val="002060"/>
                </a:solidFill>
              </a:rPr>
              <a:t>Ordine degli avvocati – Foro Lagonegro - Sala Consilina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32342" y="7164288"/>
            <a:ext cx="62370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003300"/>
                </a:solidFill>
              </a:rPr>
              <a:t>CONCLUSIONI</a:t>
            </a:r>
          </a:p>
          <a:p>
            <a:pPr algn="ctr"/>
            <a:endParaRPr lang="it-IT" sz="1400" dirty="0" smtClean="0">
              <a:solidFill>
                <a:srgbClr val="00330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Dott</a:t>
            </a:r>
            <a:r>
              <a:rPr lang="it-IT" sz="1400" dirty="0">
                <a:solidFill>
                  <a:srgbClr val="002060"/>
                </a:solidFill>
              </a:rPr>
              <a:t>. Vittorio RUSSO</a:t>
            </a:r>
          </a:p>
          <a:p>
            <a:r>
              <a:rPr lang="it-IT" sz="1400" dirty="0">
                <a:solidFill>
                  <a:srgbClr val="002060"/>
                </a:solidFill>
              </a:rPr>
              <a:t>Procuratore della Repubblica presso il Tribunale di LAGONEGRO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32048" y="8316416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MODERA</a:t>
            </a:r>
          </a:p>
          <a:p>
            <a:r>
              <a:rPr lang="it-IT" sz="1400" dirty="0">
                <a:solidFill>
                  <a:srgbClr val="002060"/>
                </a:solidFill>
              </a:rPr>
              <a:t>Prof. Mario MAZZA</a:t>
            </a:r>
          </a:p>
        </p:txBody>
      </p:sp>
      <p:pic>
        <p:nvPicPr>
          <p:cNvPr id="1026" name="Picture 2" descr="banner_PON_14_2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" y="25568"/>
            <a:ext cx="6697935" cy="90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/>
          <p:cNvSpPr/>
          <p:nvPr/>
        </p:nvSpPr>
        <p:spPr>
          <a:xfrm>
            <a:off x="80032" y="971600"/>
            <a:ext cx="66170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/>
              <a:t>ISTITUTO D’ISTRUZIONE SUPERIORE </a:t>
            </a:r>
            <a:r>
              <a:rPr lang="it-IT" sz="1400" i="1" dirty="0"/>
              <a:t>“ </a:t>
            </a:r>
            <a:r>
              <a:rPr lang="it-IT" sz="1400" i="1" dirty="0" err="1"/>
              <a:t>F.De</a:t>
            </a:r>
            <a:r>
              <a:rPr lang="it-IT" sz="1400" i="1" dirty="0"/>
              <a:t> </a:t>
            </a:r>
            <a:r>
              <a:rPr lang="it-IT" sz="1400" i="1" dirty="0" err="1"/>
              <a:t>Sarlo-G.De</a:t>
            </a:r>
            <a:r>
              <a:rPr lang="it-IT" sz="1400" i="1" dirty="0"/>
              <a:t> Lorenzo ” </a:t>
            </a:r>
            <a:endParaRPr lang="it-IT" sz="1400" dirty="0"/>
          </a:p>
          <a:p>
            <a:pPr algn="ctr"/>
            <a:r>
              <a:rPr lang="it-IT" sz="1000" dirty="0"/>
              <a:t>C.F. 83000510764 – C.M. PZIS001007 – CCP n.12102851 – </a:t>
            </a:r>
            <a:r>
              <a:rPr lang="it-IT" sz="1000" dirty="0" err="1"/>
              <a:t>Cod.Unico</a:t>
            </a:r>
            <a:r>
              <a:rPr lang="it-IT" sz="1000" dirty="0"/>
              <a:t> Uff. UF8DC0 – Tel. 0973/21034 – Fax  0973/21580</a:t>
            </a:r>
            <a:endParaRPr lang="it-IT" sz="1000" i="1" dirty="0"/>
          </a:p>
          <a:p>
            <a:pPr algn="ctr"/>
            <a:r>
              <a:rPr lang="it-IT" sz="1050" dirty="0"/>
              <a:t>e-mail </a:t>
            </a:r>
            <a:r>
              <a:rPr lang="it-IT" sz="1050" u="sng" dirty="0">
                <a:hlinkClick r:id="rId4"/>
              </a:rPr>
              <a:t>pzis001007@istruzione.it</a:t>
            </a:r>
            <a:r>
              <a:rPr lang="it-IT" sz="1050" dirty="0"/>
              <a:t> – </a:t>
            </a:r>
            <a:r>
              <a:rPr lang="it-IT" sz="1050" u="sng" dirty="0">
                <a:hlinkClick r:id="rId5"/>
              </a:rPr>
              <a:t>pzis001007@pec.istruzione.it</a:t>
            </a:r>
            <a:r>
              <a:rPr lang="it-IT" sz="1050" dirty="0"/>
              <a:t> Sito Internet:  </a:t>
            </a:r>
            <a:r>
              <a:rPr lang="it-IT" sz="1050" u="sng" dirty="0">
                <a:hlinkClick r:id="rId6"/>
              </a:rPr>
              <a:t>http://www.isisdesarlo.gov.it</a:t>
            </a:r>
            <a:r>
              <a:rPr lang="it-IT" sz="1050" dirty="0"/>
              <a:t> </a:t>
            </a:r>
            <a:endParaRPr lang="it-IT" sz="1050" i="1" dirty="0"/>
          </a:p>
          <a:p>
            <a:pPr algn="ctr"/>
            <a:r>
              <a:rPr lang="it-IT" sz="900" dirty="0"/>
              <a:t>Liceo </a:t>
            </a:r>
            <a:r>
              <a:rPr lang="it-IT" sz="900" dirty="0" err="1"/>
              <a:t>Sc.Umane</a:t>
            </a:r>
            <a:r>
              <a:rPr lang="it-IT" sz="900" dirty="0"/>
              <a:t>/Linguistico Lagonegro PZPM00101P – Liceo Scientifico Lagonegro PZPS00101N – Liceo Scientifico Latronico PZPS00102P</a:t>
            </a:r>
            <a:endParaRPr lang="it-IT" sz="900" i="1" dirty="0"/>
          </a:p>
          <a:p>
            <a:pPr algn="ctr"/>
            <a:r>
              <a:rPr lang="it-IT" sz="1050" dirty="0"/>
              <a:t>Via Sant’Antuono,  192 </a:t>
            </a:r>
            <a:r>
              <a:rPr lang="it-IT" sz="1050" i="1" dirty="0"/>
              <a:t>–</a:t>
            </a:r>
            <a:r>
              <a:rPr lang="it-IT" sz="1050" dirty="0"/>
              <a:t> 85042 LAGONEGRO (PZ)</a:t>
            </a:r>
          </a:p>
        </p:txBody>
      </p:sp>
    </p:spTree>
    <p:extLst>
      <p:ext uri="{BB962C8B-B14F-4D97-AF65-F5344CB8AC3E}">
        <p14:creationId xmlns:p14="http://schemas.microsoft.com/office/powerpoint/2010/main" val="15364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486</TotalTime>
  <Words>154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Tecnico1</dc:creator>
  <cp:lastModifiedBy>Preside</cp:lastModifiedBy>
  <cp:revision>10</cp:revision>
  <cp:lastPrinted>2018-02-24T09:37:26Z</cp:lastPrinted>
  <dcterms:created xsi:type="dcterms:W3CDTF">2018-02-24T09:01:39Z</dcterms:created>
  <dcterms:modified xsi:type="dcterms:W3CDTF">2018-04-06T10:13:29Z</dcterms:modified>
</cp:coreProperties>
</file>